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Rg st="1" end="19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3" d="100"/>
          <a:sy n="33" d="100"/>
        </p:scale>
        <p:origin x="-230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E3A79-A2C7-40D9-AE74-A8DE8E6B259F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AA3F9-1C39-4831-BB17-8159EBAC27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DF8D-F68B-4E88-B2F4-C3EBFA1884AB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FAB9-23FD-4282-87F4-EF19FE8D85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DF8D-F68B-4E88-B2F4-C3EBFA1884AB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FAB9-23FD-4282-87F4-EF19FE8D85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DF8D-F68B-4E88-B2F4-C3EBFA1884AB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FAB9-23FD-4282-87F4-EF19FE8D85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DF8D-F68B-4E88-B2F4-C3EBFA1884AB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FAB9-23FD-4282-87F4-EF19FE8D85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DF8D-F68B-4E88-B2F4-C3EBFA1884AB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FAB9-23FD-4282-87F4-EF19FE8D85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DF8D-F68B-4E88-B2F4-C3EBFA1884AB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FAB9-23FD-4282-87F4-EF19FE8D85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DF8D-F68B-4E88-B2F4-C3EBFA1884AB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FAB9-23FD-4282-87F4-EF19FE8D85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DF8D-F68B-4E88-B2F4-C3EBFA1884AB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FAB9-23FD-4282-87F4-EF19FE8D85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DF8D-F68B-4E88-B2F4-C3EBFA1884AB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FAB9-23FD-4282-87F4-EF19FE8D85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DF8D-F68B-4E88-B2F4-C3EBFA1884AB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FAB9-23FD-4282-87F4-EF19FE8D85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DF8D-F68B-4E88-B2F4-C3EBFA1884AB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E1FAB9-23FD-4282-87F4-EF19FE8D85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75DF8D-F68B-4E88-B2F4-C3EBFA1884AB}" type="datetimeFigureOut">
              <a:rPr lang="ru-RU" smtClean="0"/>
              <a:pPr/>
              <a:t>16.10.2014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E1FAB9-23FD-4282-87F4-EF19FE8D85D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/>
              <a:t>УЧИМОСЯ ЖИТИ З ДІТЬМИ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uk-UA" dirty="0" smtClean="0"/>
              <a:t>ПОРАДИ ПСИХОЛОГА СІМ</a:t>
            </a:r>
            <a:r>
              <a:rPr lang="en-US" dirty="0" smtClean="0"/>
              <a:t>’</a:t>
            </a:r>
            <a:r>
              <a:rPr lang="uk-UA" dirty="0" smtClean="0"/>
              <a:t>ЯМ, В ЯКИХ ВИХОВУЮТЬСЯ ДІТИ З ОСОБЛИВИМИ ПОТРЕБАМИ</a:t>
            </a:r>
            <a:endParaRPr lang="ru-RU" dirty="0"/>
          </a:p>
        </p:txBody>
      </p:sp>
    </p:spTree>
  </p:cSld>
  <p:clrMapOvr>
    <a:masterClrMapping/>
  </p:clrMapOvr>
  <p:transition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9 ПРАВИЛО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Не варто іншим дітям давати відчути, що через наявність інваліда родина не може собі чогось дозволити. В душі дітей може закрастися думка: </a:t>
            </a:r>
            <a:r>
              <a:rPr lang="uk-UA" dirty="0" err="1" smtClean="0"/>
              <a:t>“Краще</a:t>
            </a:r>
            <a:r>
              <a:rPr lang="uk-UA" dirty="0" smtClean="0"/>
              <a:t> б його не </a:t>
            </a:r>
            <a:r>
              <a:rPr lang="uk-UA" dirty="0" err="1" smtClean="0"/>
              <a:t>було”</a:t>
            </a:r>
            <a:r>
              <a:rPr lang="uk-UA" dirty="0" smtClean="0"/>
              <a:t>. Щоб між всіма дітьми в родині сформувалися теплі взаємини, навчайте їх бути взаємно корисними одне одному.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10 ПРАВИЛО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Шукайте однодумців в Інтернеті, у лікарні, в санаторії, реабілітаційному центрі, навчальному закладі, де перебуває ваша дитина тощо. Обмінюйтеся адресами, інформацією щодо способів догляду, шукайте можливість зустрічатися, дружити родинами. Це важливо не тільки для вас, але й для дитини, якій ви можете зробити послугу на все життя, знайшовши для неї друзів або (що часто буває!) супутника життя.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11 ПРАВИЛО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Підшукуйте літературу, присвячену захворюванню вашої дитини, намагайтеся стати якщо не </a:t>
            </a:r>
            <a:r>
              <a:rPr lang="uk-UA" dirty="0" err="1" smtClean="0"/>
              <a:t>“фахівцем”</a:t>
            </a:r>
            <a:r>
              <a:rPr lang="uk-UA" dirty="0" smtClean="0"/>
              <a:t> у цій галузі, то </a:t>
            </a: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uk-UA" dirty="0" err="1" smtClean="0"/>
              <a:t>язково</a:t>
            </a:r>
            <a:r>
              <a:rPr lang="uk-UA" dirty="0" smtClean="0"/>
              <a:t> обізнаним партнером лікаря, психолога, педагога, логопеда.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12 ПРАВИЛО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uk-UA" dirty="0" err="1" smtClean="0"/>
              <a:t>ятайте</a:t>
            </a:r>
            <a:r>
              <a:rPr lang="uk-UA" dirty="0" smtClean="0"/>
              <a:t>, що не се залежить від наявності фінансів на лікування дитини. Іноді відносно недорогі лікарські засоби, грамотний догляд, любов, турбота, організованість і наполегливість дають кращий ефект, ніж найдорожчі препарати й методи лікування.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13 ПРАВИЛО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Не забувайте, що більш самостійною буде дитина, то легше їй буде жити. Стимулюйте її пристосувальну активність; допомагайте в пошуку своїх прихованих можливостей; розвивайте вміння і навички з самообслуговування.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14 ПРАВИЛО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Проаналізуйте кількість заборон, з якими стикається ваша дитина. Продумайте, чи всі вони обумовлені, чи є можливість скоротити обмеження. Якщо стан хворої дитини поліпшується, стежте, щоб це призводило до зменшення заборон і збільшення навантажень.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15 ПРАВИЛО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Якщо стан дитини хоч трохи це дозволяє, придумайте їй простенькі домашні </a:t>
            </a: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uk-UA" dirty="0" err="1" smtClean="0"/>
              <a:t>язки</a:t>
            </a:r>
            <a:r>
              <a:rPr lang="uk-UA" dirty="0" smtClean="0"/>
              <a:t>, намагайтеся дитину навчити піклуватися про інших.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16 ПРАВИЛО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uk-UA" dirty="0" err="1" smtClean="0"/>
              <a:t>ятайте</a:t>
            </a:r>
            <a:r>
              <a:rPr lang="uk-UA" dirty="0" smtClean="0"/>
              <a:t>, що майбутнє вашої дитини багато в чому залежить від того, наскільки вона соціалізована, адаптована в суспільстві. Робіть все можливе, щоб вона звикла перебувати серед людей і при цьому не сконцентрувалася на собі, вміла й любила спілкуватися, могла попросити про допомогу.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17 ПРАВИЛО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Намагайтеся почувати себе спокійно й упевнено з дитиною на людях. Звикайте великодушно прощати навколишнім певну нетактовність – дуже часто увага до вас продиктована щирим співчуттям, а не цікавістю. Доброзичливо реагуйте на прояви інтересу з боку сторонніх, не відштовхуйте їх від себе скаргами, роздратуванням, проявом озлоблення. Спробуйте переводити розмову на нейтральні теми. Якщо дитина навчиться у вас подібному стилю спілкування, у неї зростуть шанси знайти собі друзів.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ПІДГОТУВАЛА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2175520"/>
          </a:xfrm>
        </p:spPr>
        <p:txBody>
          <a:bodyPr/>
          <a:lstStyle/>
          <a:p>
            <a:r>
              <a:rPr lang="uk-UA" dirty="0" smtClean="0"/>
              <a:t>Консультант-психолог </a:t>
            </a:r>
            <a:r>
              <a:rPr lang="uk-UA" dirty="0" err="1" smtClean="0"/>
              <a:t>Старокостянтинівської</a:t>
            </a:r>
            <a:r>
              <a:rPr lang="uk-UA" dirty="0" smtClean="0"/>
              <a:t> міської ПМПК </a:t>
            </a:r>
            <a:r>
              <a:rPr lang="uk-UA" dirty="0" err="1" smtClean="0"/>
              <a:t>Городельська</a:t>
            </a:r>
            <a:r>
              <a:rPr lang="uk-UA" dirty="0" smtClean="0"/>
              <a:t> Юлія Станіславівна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1 ПРАВИЛО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Прийміть ситуацію як даність, не думайте про те, як і чому це трапилось, міркуйте про те, як із цим жити далі. </a:t>
            </a:r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uk-UA" dirty="0" err="1" smtClean="0"/>
              <a:t>ятайте</a:t>
            </a:r>
            <a:r>
              <a:rPr lang="uk-UA" dirty="0" smtClean="0"/>
              <a:t>, що всі ваші страхи й </a:t>
            </a:r>
            <a:r>
              <a:rPr lang="uk-UA" dirty="0" err="1" smtClean="0"/>
              <a:t>“чорні</a:t>
            </a:r>
            <a:r>
              <a:rPr lang="uk-UA" dirty="0" smtClean="0"/>
              <a:t> </a:t>
            </a:r>
            <a:r>
              <a:rPr lang="uk-UA" dirty="0" err="1" smtClean="0"/>
              <a:t>думки”</a:t>
            </a:r>
            <a:r>
              <a:rPr lang="uk-UA" dirty="0" smtClean="0"/>
              <a:t> дитина відчуває на інтуїтивному рівні. Тому, якщо ви не хочете, щоб ваша дитина росла нервовою, засмиканою, похмурою, намагайтеся знайти в собі сили з оптимізмом дивитися в майбутнє.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2 ПРАВИЛО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Боріться з депресивними настроями. Намагайтеся зміцнити нервову систему. Боріться зі спокусою полегшувати собі життя палінням та алкоголем, які створюють лише ілюзію заспокоєння.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3 ПРАВИЛО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Будьте обережними з антидепресантами, тому що сонливість і розслабленість, які вони можуть викликати, протипоказані при догляді за важкохворими. Зате вам підійдуть ліки легкі, заспокійливі, на трав</a:t>
            </a:r>
            <a:r>
              <a:rPr lang="en-US" dirty="0" smtClean="0"/>
              <a:t>’</a:t>
            </a:r>
            <a:r>
              <a:rPr lang="uk-UA" dirty="0" err="1" smtClean="0"/>
              <a:t>яній</a:t>
            </a:r>
            <a:r>
              <a:rPr lang="uk-UA" dirty="0" smtClean="0"/>
              <a:t> основі. Допоможуть прогулянки перед сном, легка ранкова зарядка, контрастний душ, обливання холодною водою. І </a:t>
            </a:r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uk-UA" dirty="0" err="1" smtClean="0"/>
              <a:t>ятайте</a:t>
            </a:r>
            <a:r>
              <a:rPr lang="uk-UA" dirty="0" smtClean="0"/>
              <a:t>: що жорсткіший режим дня, то менше в ньому місця розгубленості і зневірі.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4 ПРАВИЛО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Простежте за тим, що зміцнює ваш дух (молитва, розмова з приємною людиною, гарна книжка), а що просто поліпшує настрій (спілкування з подругою, прогулянка по магазинах). Не гребуйте ні тим, ні іншим: нехай у вашому житті знайдеться місце й високим почуттям, і маленьким радостям. </a:t>
            </a:r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uk-UA" dirty="0" err="1" smtClean="0"/>
              <a:t>ятайте</a:t>
            </a:r>
            <a:r>
              <a:rPr lang="uk-UA" dirty="0" smtClean="0"/>
              <a:t>, що займаючись собою, ви працюєте на зміцнення родини, піклуєтеся про близьких, котрим потрібна ваша мужність і бадьорість.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5 ПРАВИЛО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Спробуйте знизити </a:t>
            </a:r>
            <a:r>
              <a:rPr lang="uk-UA" dirty="0" err="1" smtClean="0"/>
              <a:t>“градус</a:t>
            </a:r>
            <a:r>
              <a:rPr lang="uk-UA" dirty="0" smtClean="0"/>
              <a:t> </a:t>
            </a:r>
            <a:r>
              <a:rPr lang="uk-UA" dirty="0" err="1" smtClean="0"/>
              <a:t>драматизму”</a:t>
            </a:r>
            <a:r>
              <a:rPr lang="uk-UA" dirty="0" smtClean="0"/>
              <a:t> у </a:t>
            </a:r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язку</a:t>
            </a:r>
            <a:r>
              <a:rPr lang="uk-UA" dirty="0" smtClean="0"/>
              <a:t> з ситуацією. Зробіть усе можливе, щоб догляд за хворою дитиною був просто частиною загальносімейного життя, а не </a:t>
            </a:r>
            <a:r>
              <a:rPr lang="uk-UA" dirty="0" err="1" smtClean="0"/>
              <a:t>“хрестом”</a:t>
            </a:r>
            <a:r>
              <a:rPr lang="uk-UA" dirty="0" smtClean="0"/>
              <a:t>, </a:t>
            </a:r>
            <a:r>
              <a:rPr lang="uk-UA" dirty="0" err="1" smtClean="0"/>
              <a:t>“служінням”</a:t>
            </a:r>
            <a:r>
              <a:rPr lang="uk-UA" dirty="0" smtClean="0"/>
              <a:t> чи сенсом життя.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6 ПРАВИЛО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На сімейній раді обговоріть плани на найближче майбутнє. Спробуйте знайти оптимальний варіант із урахуванням різних чинників. Не хапайтеся за найпростіший: тато заробляє гроші, а мама сидить вдома і доглядає за дитиною. Жінка може відчувати психологічний дискомфорт, що може призвести до серйозних психічних розладів. Шукайте більш гнучкі варіанти: з неповним робочим днем, з доглядальницею на обмежений час тощо. При цьому знайдіть час не лише для роботи, але й для себе.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7 ПРАВИЛО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uk-UA" dirty="0" err="1" smtClean="0"/>
              <a:t>язково</a:t>
            </a:r>
            <a:r>
              <a:rPr lang="uk-UA" dirty="0" smtClean="0"/>
              <a:t> залучайте батька до догляду за хворою дитиною. Не ставайте незамінною, не усувайте батька від загальносімейних турбот. </a:t>
            </a:r>
            <a:r>
              <a:rPr lang="uk-UA" dirty="0" err="1" smtClean="0"/>
              <a:t>“Не</a:t>
            </a:r>
            <a:r>
              <a:rPr lang="uk-UA" dirty="0" smtClean="0"/>
              <a:t> </a:t>
            </a:r>
            <a:r>
              <a:rPr lang="uk-UA" dirty="0" err="1" smtClean="0"/>
              <a:t>навантажуючи”</a:t>
            </a:r>
            <a:r>
              <a:rPr lang="uk-UA" dirty="0" smtClean="0"/>
              <a:t> його проблемами дитини, ви зробите ведмежу послугу батькові і дитині, адже їм так важливо сформувати стосунки, навчитися сприймати і любити один одного.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8 ПРАВИЛО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Якщо в родині є ще діти, то їх також потрібно залучати до допомоги з догляду за хворою дитиною. Разом із тим це не повинно перешкоджати їхньому повноцінному спілкуванню з однолітками.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937</Words>
  <Application>Microsoft Office PowerPoint</Application>
  <PresentationFormat>Экран (4:3)</PresentationFormat>
  <Paragraphs>39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УЧИМОСЯ ЖИТИ З ДІТЬМИ</vt:lpstr>
      <vt:lpstr>1 ПРАВИЛО</vt:lpstr>
      <vt:lpstr>2 ПРАВИЛО</vt:lpstr>
      <vt:lpstr>3 ПРАВИЛО</vt:lpstr>
      <vt:lpstr>4 ПРАВИЛО</vt:lpstr>
      <vt:lpstr>5 ПРАВИЛО</vt:lpstr>
      <vt:lpstr>6 ПРАВИЛО</vt:lpstr>
      <vt:lpstr>7 ПРАВИЛО</vt:lpstr>
      <vt:lpstr>8 ПРАВИЛО</vt:lpstr>
      <vt:lpstr>9 ПРАВИЛО</vt:lpstr>
      <vt:lpstr>10 ПРАВИЛО</vt:lpstr>
      <vt:lpstr>11 ПРАВИЛО</vt:lpstr>
      <vt:lpstr>12 ПРАВИЛО</vt:lpstr>
      <vt:lpstr>13 ПРАВИЛО</vt:lpstr>
      <vt:lpstr>14 ПРАВИЛО</vt:lpstr>
      <vt:lpstr>15 ПРАВИЛО</vt:lpstr>
      <vt:lpstr>16 ПРАВИЛО</vt:lpstr>
      <vt:lpstr>17 ПРАВИЛО</vt:lpstr>
      <vt:lpstr>ПІДГОТУВАЛА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22</cp:revision>
  <dcterms:created xsi:type="dcterms:W3CDTF">2014-10-12T17:05:47Z</dcterms:created>
  <dcterms:modified xsi:type="dcterms:W3CDTF">2014-10-16T17:33:41Z</dcterms:modified>
</cp:coreProperties>
</file>